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Nunito" panose="020B0604020202020204" charset="0"/>
      <p:regular r:id="rId11"/>
      <p:bold r:id="rId12"/>
      <p:italic r:id="rId13"/>
      <p:boldItalic r:id="rId14"/>
    </p:embeddedFont>
    <p:embeddedFont>
      <p:font typeface="Calibri" panose="020F0502020204030204" pitchFamily="3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66" y="86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82076018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36690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62faec0508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62faec0508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51838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62faec0508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62faec0508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1513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62faec0508_0_1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62faec0508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49825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62faec0508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62faec0508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84974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62faec0508_0_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62faec0508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457314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62faec0508_0_1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62faec0508_0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01568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62faec0508_0_1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62faec0508_0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7964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Google Shape;35;p2"/>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Google Shape;36;p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11"/>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noAutofit/>
          </a:bodyPr>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Google Shape;121;p1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1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47;p3"/>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Google Shape;48;p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Google Shape;54;p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Google Shape;61;p5"/>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Google Shape;62;p5"/>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Google Shape;63;p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Google Shape;69;p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7"/>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Google Shape;75;p7"/>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Google Shape;76;p7"/>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8"/>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Google Shape;94;p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Google Shape;100;p9"/>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Google Shape;101;p9"/>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Google Shape;102;p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0"/>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noAutofit/>
          </a:bodyPr>
          <a:lstStyle>
            <a:lvl1pPr marL="457200" lvl="0" indent="-228600">
              <a:lnSpc>
                <a:spcPct val="100000"/>
              </a:lnSpc>
              <a:spcBef>
                <a:spcPts val="0"/>
              </a:spcBef>
              <a:spcAft>
                <a:spcPts val="0"/>
              </a:spcAft>
              <a:buSzPts val="1300"/>
              <a:buNone/>
              <a:defRPr/>
            </a:lvl1pPr>
          </a:lstStyle>
          <a:p>
            <a:endParaRPr/>
          </a:p>
        </p:txBody>
      </p:sp>
      <p:sp>
        <p:nvSpPr>
          <p:cNvPr id="108" name="Google Shape;108;p10"/>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cpcc.edu/programs/dual-enrollment"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cpcc.edu/programs/dual-enrollment"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cpcc.edu/programs/dual-enrollment"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rebecca.white@cms.k12.nc.u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mailto:rebecca.ramierez@cpcc.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3"/>
          <p:cNvSpPr txBox="1">
            <a:spLocks noGrp="1"/>
          </p:cNvSpPr>
          <p:nvPr>
            <p:ph type="ctrTitle"/>
          </p:nvPr>
        </p:nvSpPr>
        <p:spPr>
          <a:xfrm>
            <a:off x="1858700" y="1278822"/>
            <a:ext cx="5361300" cy="199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Career and College Promise @MCHS</a:t>
            </a:r>
            <a:endParaRPr/>
          </a:p>
        </p:txBody>
      </p:sp>
      <p:sp>
        <p:nvSpPr>
          <p:cNvPr id="129" name="Google Shape;129;p13"/>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rebecca.white@cms.k12.nc.us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Why take a course at CPCC</a:t>
            </a:r>
            <a:endParaRPr/>
          </a:p>
        </p:txBody>
      </p:sp>
      <p:sp>
        <p:nvSpPr>
          <p:cNvPr id="135" name="Google Shape;135;p1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 sz="1400"/>
              <a:t>Jumpstart on college.  If you earn a C or better the course will transfer to a NC public college.</a:t>
            </a:r>
            <a:endParaRPr sz="1400"/>
          </a:p>
          <a:p>
            <a:pPr marL="457200" lvl="0" indent="-317500" algn="l" rtl="0">
              <a:spcBef>
                <a:spcPts val="0"/>
              </a:spcBef>
              <a:spcAft>
                <a:spcPts val="0"/>
              </a:spcAft>
              <a:buSzPts val="1400"/>
              <a:buChar char="●"/>
            </a:pPr>
            <a:r>
              <a:rPr lang="en" sz="1400" b="1"/>
              <a:t>Tuition is FREE! </a:t>
            </a:r>
            <a:r>
              <a:rPr lang="en" sz="1400"/>
              <a:t> Textbooks are your responsibility. We will give  $50 credit for each course</a:t>
            </a:r>
            <a:endParaRPr sz="1400"/>
          </a:p>
          <a:p>
            <a:pPr marL="457200" lvl="0" indent="-317500" algn="l" rtl="0">
              <a:spcBef>
                <a:spcPts val="0"/>
              </a:spcBef>
              <a:spcAft>
                <a:spcPts val="0"/>
              </a:spcAft>
              <a:buSzPts val="1400"/>
              <a:buChar char="●"/>
            </a:pPr>
            <a:r>
              <a:rPr lang="en" sz="1400"/>
              <a:t>Taking a CPCC course that will transfer to college has the same weight as an AP course.  ( 1 additional quality point)</a:t>
            </a:r>
            <a:endParaRPr sz="1400"/>
          </a:p>
          <a:p>
            <a:pPr marL="457200" lvl="0" indent="-317500" algn="l" rtl="0">
              <a:spcBef>
                <a:spcPts val="0"/>
              </a:spcBef>
              <a:spcAft>
                <a:spcPts val="0"/>
              </a:spcAft>
              <a:buSzPts val="1400"/>
              <a:buChar char="●"/>
            </a:pPr>
            <a:r>
              <a:rPr lang="en" sz="1400"/>
              <a:t>You get a leg up on learning how to navigate through college prior to attending college.</a:t>
            </a: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Requirements to Take classes at CPCC</a:t>
            </a:r>
            <a:endParaRPr/>
          </a:p>
        </p:txBody>
      </p:sp>
      <p:sp>
        <p:nvSpPr>
          <p:cNvPr id="141" name="Google Shape;141;p15"/>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457200" lvl="0" indent="-311150" algn="l" rtl="0">
              <a:spcBef>
                <a:spcPts val="0"/>
              </a:spcBef>
              <a:spcAft>
                <a:spcPts val="0"/>
              </a:spcAft>
              <a:buSzPts val="1300"/>
              <a:buChar char="●"/>
            </a:pPr>
            <a:r>
              <a:rPr lang="en"/>
              <a:t>Must be a junior or senior</a:t>
            </a:r>
            <a:endParaRPr/>
          </a:p>
          <a:p>
            <a:pPr marL="457200" lvl="0" indent="-311150" algn="l" rtl="0">
              <a:spcBef>
                <a:spcPts val="0"/>
              </a:spcBef>
              <a:spcAft>
                <a:spcPts val="0"/>
              </a:spcAft>
              <a:buSzPts val="1300"/>
              <a:buChar char="●"/>
            </a:pPr>
            <a:r>
              <a:rPr lang="en"/>
              <a:t>At the time of orientation and registration must have a unweighted cumulative GPA of 2.8 or higher</a:t>
            </a:r>
            <a:endParaRPr/>
          </a:p>
          <a:p>
            <a:pPr marL="457200" lvl="0" indent="-311150" algn="l" rtl="0">
              <a:spcBef>
                <a:spcPts val="0"/>
              </a:spcBef>
              <a:spcAft>
                <a:spcPts val="0"/>
              </a:spcAft>
              <a:buSzPts val="1300"/>
              <a:buChar char="●"/>
            </a:pPr>
            <a:r>
              <a:rPr lang="en"/>
              <a:t>If under 2.8 you would need to qualify by using test Scores from the PSAT,SAT, ACT, PACT</a:t>
            </a:r>
            <a:endParaRPr/>
          </a:p>
          <a:p>
            <a:pPr marL="457200" lvl="0" indent="-311150" algn="l" rtl="0">
              <a:spcBef>
                <a:spcPts val="0"/>
              </a:spcBef>
              <a:spcAft>
                <a:spcPts val="0"/>
              </a:spcAft>
              <a:buSzPts val="1300"/>
              <a:buChar char="●"/>
            </a:pPr>
            <a:r>
              <a:rPr lang="en"/>
              <a:t>See link to find placement scores  </a:t>
            </a:r>
            <a:r>
              <a:rPr lang="en" sz="1100" u="sng">
                <a:solidFill>
                  <a:schemeClr val="hlink"/>
                </a:solidFill>
                <a:latin typeface="Arial"/>
                <a:ea typeface="Arial"/>
                <a:cs typeface="Arial"/>
                <a:sym typeface="Arial"/>
                <a:hlinkClick r:id="rId3"/>
              </a:rPr>
              <a:t>https://www.cpcc.edu/programs/dual-enrollment</a:t>
            </a:r>
            <a:r>
              <a:rPr lang="en"/>
              <a:t>  step #6</a:t>
            </a:r>
            <a:endParaRPr/>
          </a:p>
          <a:p>
            <a:pPr marL="457200" lvl="0" indent="-311150" algn="l" rtl="0">
              <a:spcBef>
                <a:spcPts val="0"/>
              </a:spcBef>
              <a:spcAft>
                <a:spcPts val="0"/>
              </a:spcAft>
              <a:buSzPts val="1300"/>
              <a:buChar char="●"/>
            </a:pPr>
            <a:r>
              <a:rPr lang="en"/>
              <a:t>You may be able to take a Career and Technical pathway if under a 2.8 if you have permission of the principal or school designee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Steps to Take CPCC Classes</a:t>
            </a:r>
            <a:endParaRPr/>
          </a:p>
        </p:txBody>
      </p:sp>
      <p:sp>
        <p:nvSpPr>
          <p:cNvPr id="147" name="Google Shape;147;p16"/>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457200" lvl="0" indent="-311150" algn="l" rtl="0">
              <a:spcBef>
                <a:spcPts val="0"/>
              </a:spcBef>
              <a:spcAft>
                <a:spcPts val="0"/>
              </a:spcAft>
              <a:buSzPts val="1300"/>
              <a:buAutoNum type="arabicPeriod"/>
            </a:pPr>
            <a:r>
              <a:rPr lang="en"/>
              <a:t>Select Career and College Promise Semester 1 and Semester 2 on your registration card for Fall 2020</a:t>
            </a:r>
            <a:endParaRPr/>
          </a:p>
          <a:p>
            <a:pPr marL="457200" lvl="0" indent="-311150" algn="l" rtl="0">
              <a:spcBef>
                <a:spcPts val="0"/>
              </a:spcBef>
              <a:spcAft>
                <a:spcPts val="0"/>
              </a:spcAft>
              <a:buSzPts val="1300"/>
              <a:buAutoNum type="arabicPeriod"/>
            </a:pPr>
            <a:r>
              <a:rPr lang="en"/>
              <a:t>Complete an orientation w/ Ms White.  During the orientation you will apply  using this link </a:t>
            </a:r>
            <a:r>
              <a:rPr lang="en" sz="1100" u="sng">
                <a:solidFill>
                  <a:schemeClr val="hlink"/>
                </a:solidFill>
                <a:latin typeface="Arial"/>
                <a:ea typeface="Arial"/>
                <a:cs typeface="Arial"/>
                <a:sym typeface="Arial"/>
                <a:hlinkClick r:id="rId3"/>
              </a:rPr>
              <a:t>https://www.cpcc.edu/programs/dual-enrollment</a:t>
            </a:r>
            <a:r>
              <a:rPr lang="en"/>
              <a:t> and provide your high school transcript through CFNC.org</a:t>
            </a:r>
            <a:endParaRPr/>
          </a:p>
          <a:p>
            <a:pPr marL="457200" lvl="0" indent="-311150" algn="l" rtl="0">
              <a:spcBef>
                <a:spcPts val="0"/>
              </a:spcBef>
              <a:spcAft>
                <a:spcPts val="0"/>
              </a:spcAft>
              <a:buSzPts val="1300"/>
              <a:buAutoNum type="arabicPeriod"/>
            </a:pPr>
            <a:r>
              <a:rPr lang="en"/>
              <a:t>You will join Ms White’s remind in order to be updated on MCHS and CPCC events.</a:t>
            </a:r>
            <a:endParaRPr/>
          </a:p>
          <a:p>
            <a:pPr marL="457200" lvl="0" indent="-311150" algn="l" rtl="0">
              <a:spcBef>
                <a:spcPts val="0"/>
              </a:spcBef>
              <a:spcAft>
                <a:spcPts val="0"/>
              </a:spcAft>
              <a:buSzPts val="1300"/>
              <a:buAutoNum type="arabicPeriod"/>
            </a:pPr>
            <a:r>
              <a:rPr lang="en"/>
              <a:t>Complete a contract to be signed by parent/guardian.  Turn in contract to Ms White on time in order to be cleared to enroll.</a:t>
            </a:r>
            <a:endParaRPr/>
          </a:p>
          <a:p>
            <a:pPr marL="457200" lvl="0" indent="-311150" algn="l" rtl="0">
              <a:spcBef>
                <a:spcPts val="0"/>
              </a:spcBef>
              <a:spcAft>
                <a:spcPts val="0"/>
              </a:spcAft>
              <a:buSzPts val="1300"/>
              <a:buAutoNum type="arabicPeriod"/>
            </a:pPr>
            <a:r>
              <a:rPr lang="en"/>
              <a:t>Students who want to take an online class must complete the online tutorial prior to registering for CPCC.</a:t>
            </a:r>
            <a:endParaRPr/>
          </a:p>
          <a:p>
            <a:pPr marL="457200" lvl="0" indent="-311150" algn="l" rtl="0">
              <a:spcBef>
                <a:spcPts val="0"/>
              </a:spcBef>
              <a:spcAft>
                <a:spcPts val="0"/>
              </a:spcAft>
              <a:buSzPts val="1300"/>
              <a:buAutoNum type="arabicPeriod"/>
            </a:pPr>
            <a:r>
              <a:rPr lang="en"/>
              <a:t>Register  for Fall 2020 in April and Register for Spring 2021  in November!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7"/>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Requirements and Expectations</a:t>
            </a:r>
            <a:endParaRPr/>
          </a:p>
        </p:txBody>
      </p:sp>
      <p:sp>
        <p:nvSpPr>
          <p:cNvPr id="153" name="Google Shape;153;p17"/>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457200" lvl="0" indent="-311150" algn="l" rtl="0">
              <a:spcBef>
                <a:spcPts val="0"/>
              </a:spcBef>
              <a:spcAft>
                <a:spcPts val="0"/>
              </a:spcAft>
              <a:buSzPts val="1300"/>
              <a:buAutoNum type="arabicPeriod"/>
            </a:pPr>
            <a:r>
              <a:rPr lang="en"/>
              <a:t>Students must communicate with Ms White when they drop/add classes from CPCC.</a:t>
            </a:r>
            <a:endParaRPr/>
          </a:p>
          <a:p>
            <a:pPr marL="457200" lvl="0" indent="-311150" algn="l" rtl="0">
              <a:spcBef>
                <a:spcPts val="0"/>
              </a:spcBef>
              <a:spcAft>
                <a:spcPts val="0"/>
              </a:spcAft>
              <a:buSzPts val="1300"/>
              <a:buAutoNum type="arabicPeriod"/>
            </a:pPr>
            <a:r>
              <a:rPr lang="en"/>
              <a:t>Students must communicate with Ms White if he or she is a athlete.</a:t>
            </a:r>
            <a:endParaRPr/>
          </a:p>
          <a:p>
            <a:pPr marL="457200" lvl="0" indent="-311150" algn="l" rtl="0">
              <a:spcBef>
                <a:spcPts val="0"/>
              </a:spcBef>
              <a:spcAft>
                <a:spcPts val="0"/>
              </a:spcAft>
              <a:buSzPts val="1300"/>
              <a:buAutoNum type="arabicPeriod"/>
            </a:pPr>
            <a:r>
              <a:rPr lang="en"/>
              <a:t>Students must follow both CMS and CPCC school calendars.</a:t>
            </a:r>
            <a:endParaRPr/>
          </a:p>
          <a:p>
            <a:pPr marL="457200" lvl="0" indent="-311150" algn="l" rtl="0">
              <a:spcBef>
                <a:spcPts val="0"/>
              </a:spcBef>
              <a:spcAft>
                <a:spcPts val="0"/>
              </a:spcAft>
              <a:buSzPts val="1300"/>
              <a:buAutoNum type="arabicPeriod"/>
            </a:pPr>
            <a:r>
              <a:rPr lang="en"/>
              <a:t>Students must realize registration each semester is a separate process.</a:t>
            </a:r>
            <a:endParaRPr/>
          </a:p>
          <a:p>
            <a:pPr marL="457200" lvl="0" indent="-311150" algn="l" rtl="0">
              <a:spcBef>
                <a:spcPts val="0"/>
              </a:spcBef>
              <a:spcAft>
                <a:spcPts val="0"/>
              </a:spcAft>
              <a:buSzPts val="1300"/>
              <a:buAutoNum type="arabicPeriod"/>
            </a:pPr>
            <a:r>
              <a:rPr lang="en"/>
              <a:t>An I incomplete or WN withdrew never attended is a F on the high school transcript</a:t>
            </a:r>
            <a:endParaRPr/>
          </a:p>
          <a:p>
            <a:pPr marL="457200" lvl="0" indent="-311150" algn="l" rtl="0">
              <a:spcBef>
                <a:spcPts val="0"/>
              </a:spcBef>
              <a:spcAft>
                <a:spcPts val="0"/>
              </a:spcAft>
              <a:buSzPts val="1300"/>
              <a:buAutoNum type="arabicPeriod"/>
            </a:pPr>
            <a:r>
              <a:rPr lang="en"/>
              <a:t>Due to Ferpa only students have rights to inquire about their grades from their professors.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Pathway Choices</a:t>
            </a:r>
            <a:endParaRPr/>
          </a:p>
        </p:txBody>
      </p:sp>
      <p:sp>
        <p:nvSpPr>
          <p:cNvPr id="159" name="Google Shape;159;p18"/>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When choosing a pathway the majority of Mallard Creek Students take classes that will transfer to a 4 year college.  Here are the 4 pathway options:</a:t>
            </a:r>
            <a:endParaRPr/>
          </a:p>
          <a:p>
            <a:pPr marL="457200" lvl="0" indent="-311150" algn="l" rtl="0">
              <a:spcBef>
                <a:spcPts val="1600"/>
              </a:spcBef>
              <a:spcAft>
                <a:spcPts val="0"/>
              </a:spcAft>
              <a:buSzPts val="1300"/>
              <a:buAutoNum type="arabicPeriod"/>
            </a:pPr>
            <a:r>
              <a:rPr lang="en"/>
              <a:t>Arts Transfer Pathway </a:t>
            </a:r>
            <a:endParaRPr/>
          </a:p>
          <a:p>
            <a:pPr marL="457200" lvl="0" indent="-311150" algn="l" rtl="0">
              <a:spcBef>
                <a:spcPts val="0"/>
              </a:spcBef>
              <a:spcAft>
                <a:spcPts val="0"/>
              </a:spcAft>
              <a:buSzPts val="1300"/>
              <a:buAutoNum type="arabicPeriod"/>
            </a:pPr>
            <a:r>
              <a:rPr lang="en"/>
              <a:t>Science Transfer Pathway</a:t>
            </a:r>
            <a:endParaRPr/>
          </a:p>
          <a:p>
            <a:pPr marL="457200" lvl="0" indent="-311150" algn="l" rtl="0">
              <a:spcBef>
                <a:spcPts val="0"/>
              </a:spcBef>
              <a:spcAft>
                <a:spcPts val="0"/>
              </a:spcAft>
              <a:buSzPts val="1300"/>
              <a:buAutoNum type="arabicPeriod"/>
            </a:pPr>
            <a:r>
              <a:rPr lang="en"/>
              <a:t>Engineering Pathway</a:t>
            </a:r>
            <a:endParaRPr/>
          </a:p>
          <a:p>
            <a:pPr marL="457200" lvl="0" indent="-311150" algn="l" rtl="0">
              <a:spcBef>
                <a:spcPts val="0"/>
              </a:spcBef>
              <a:spcAft>
                <a:spcPts val="0"/>
              </a:spcAft>
              <a:buSzPts val="1300"/>
              <a:buAutoNum type="arabicPeriod"/>
            </a:pPr>
            <a:r>
              <a:rPr lang="en"/>
              <a:t>Visual Fine Arts Pathway</a:t>
            </a:r>
            <a:endParaRPr/>
          </a:p>
          <a:p>
            <a:pPr marL="457200" lvl="0" indent="-311150" algn="l" rtl="0">
              <a:spcBef>
                <a:spcPts val="0"/>
              </a:spcBef>
              <a:spcAft>
                <a:spcPts val="0"/>
              </a:spcAft>
              <a:buSzPts val="1300"/>
              <a:buChar char="●"/>
            </a:pPr>
            <a:r>
              <a:rPr lang="en"/>
              <a:t>By earning a C or better in courses from these pathways would be the equivalent to earning a 3 or higher on AP Exam.  example  PSY 150 you earned an A is same as a 3 on AP Psychology exam.  You can not get credit for the same class!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9"/>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Career Pathway Choices</a:t>
            </a:r>
            <a:endParaRPr/>
          </a:p>
        </p:txBody>
      </p:sp>
      <p:sp>
        <p:nvSpPr>
          <p:cNvPr id="165" name="Google Shape;165;p19"/>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addition to choosing a transfer pathway, students make choose one Career and Technical pathway or if they are only taking Career and Technical pathways, they can choose two.  CPCC has too many to post but use this link to see all Career And Technical Pathways.  </a:t>
            </a:r>
            <a:r>
              <a:rPr lang="en" sz="1100" u="sng">
                <a:solidFill>
                  <a:schemeClr val="hlink"/>
                </a:solidFill>
                <a:latin typeface="Arial"/>
                <a:ea typeface="Arial"/>
                <a:cs typeface="Arial"/>
                <a:sym typeface="Arial"/>
                <a:hlinkClick r:id="rId3"/>
              </a:rPr>
              <a:t>https://www.cpcc.edu/programs/dual-enrollment</a:t>
            </a:r>
            <a:r>
              <a:rPr lang="en"/>
              <a:t>.</a:t>
            </a:r>
            <a:endParaRPr/>
          </a:p>
          <a:p>
            <a:pPr marL="0" lvl="0" indent="0" algn="l" rtl="0">
              <a:spcBef>
                <a:spcPts val="1600"/>
              </a:spcBef>
              <a:spcAft>
                <a:spcPts val="0"/>
              </a:spcAft>
              <a:buNone/>
            </a:pPr>
            <a:r>
              <a:rPr lang="en"/>
              <a:t>You can find the pathways under PROGRAM OPTIONS using the link above.</a:t>
            </a:r>
            <a:endParaRPr/>
          </a:p>
          <a:p>
            <a:pPr marL="0" lvl="0" indent="0" algn="l" rtl="0">
              <a:spcBef>
                <a:spcPts val="16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Questions ???</a:t>
            </a:r>
            <a:endParaRPr/>
          </a:p>
        </p:txBody>
      </p:sp>
      <p:sp>
        <p:nvSpPr>
          <p:cNvPr id="171" name="Google Shape;171;p20"/>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For questions please email</a:t>
            </a:r>
            <a:endParaRPr/>
          </a:p>
          <a:p>
            <a:pPr marL="0" lvl="0" indent="0" algn="l" rtl="0">
              <a:spcBef>
                <a:spcPts val="1600"/>
              </a:spcBef>
              <a:spcAft>
                <a:spcPts val="0"/>
              </a:spcAft>
              <a:buNone/>
            </a:pPr>
            <a:r>
              <a:rPr lang="en" u="sng">
                <a:solidFill>
                  <a:schemeClr val="hlink"/>
                </a:solidFill>
                <a:hlinkClick r:id="rId3"/>
              </a:rPr>
              <a:t>rebecca.white@cms.k12.nc.us</a:t>
            </a:r>
            <a:r>
              <a:rPr lang="en"/>
              <a:t>   	Mallard Creek contact</a:t>
            </a:r>
            <a:endParaRPr/>
          </a:p>
          <a:p>
            <a:pPr marL="0" lvl="0" indent="0" algn="l" rtl="0">
              <a:spcBef>
                <a:spcPts val="1600"/>
              </a:spcBef>
              <a:spcAft>
                <a:spcPts val="1600"/>
              </a:spcAft>
              <a:buNone/>
            </a:pPr>
            <a:r>
              <a:rPr lang="en" u="sng">
                <a:solidFill>
                  <a:schemeClr val="hlink"/>
                </a:solidFill>
                <a:hlinkClick r:id="rId4"/>
              </a:rPr>
              <a:t>rebecca.ramierez@cpcc.edu</a:t>
            </a:r>
            <a:r>
              <a:rPr lang="en"/>
              <a:t>	Central Piedmont Community College Dual enrollment contact 	</a:t>
            </a:r>
            <a:endParaRPr/>
          </a:p>
        </p:txBody>
      </p:sp>
    </p:spTree>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557</Words>
  <Application>Microsoft Office PowerPoint</Application>
  <PresentationFormat>On-screen Show (16:9)</PresentationFormat>
  <Paragraphs>41</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Nunito</vt:lpstr>
      <vt:lpstr>Calibri</vt:lpstr>
      <vt:lpstr>Arial</vt:lpstr>
      <vt:lpstr>Shift</vt:lpstr>
      <vt:lpstr>Career and College Promise @MCHS</vt:lpstr>
      <vt:lpstr>Why take a course at CPCC</vt:lpstr>
      <vt:lpstr>Requirements to Take classes at CPCC</vt:lpstr>
      <vt:lpstr>Steps to Take CPCC Classes</vt:lpstr>
      <vt:lpstr>Requirements and Expectations</vt:lpstr>
      <vt:lpstr>Pathway Choices</vt:lpstr>
      <vt:lpstr>Career Pathway Choices</vt:lpstr>
      <vt:lpstr>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and College Promise @MCHS</dc:title>
  <dc:creator>Payne, Cassie W.</dc:creator>
  <cp:lastModifiedBy>Payne, Cassie W</cp:lastModifiedBy>
  <cp:revision>1</cp:revision>
  <dcterms:modified xsi:type="dcterms:W3CDTF">2019-10-15T21:26:41Z</dcterms:modified>
</cp:coreProperties>
</file>